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slideLayouts/slideLayout4.xml" ContentType="application/vnd.openxmlformats-officedocument.presentationml.slideLayout+xml"/>
  <Override PartName="/docProps/app.xml" ContentType="application/vnd.openxmlformats-officedocument.extended-properties+xml"/>
  <Override PartName="/docProps/core.xml" ContentType="application/vnd.openxmlformats-package.core-properties+xml"/>
  <Override PartName="/ppt/changesInfos/changesInfo1.xml" ContentType="application/vnd.ms-powerpoint.changesinfo+xml"/>
  <Override PartName="/ppt/presProps.xml" ContentType="application/vnd.openxmlformats-officedocument.presentationml.presProps+xml"/>
  <Override PartName="/ppt/slideLayouts/slideLayout8.xml" ContentType="application/vnd.openxmlformats-officedocument.presentationml.slideLayout+xml"/>
  <Override PartName="/ppt/presentation.xml" ContentType="application/vnd.openxmlformats-officedocument.presentationml.presentation.main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revisionInfo.xml" ContentType="application/vnd.ms-powerpoint.revisioninfo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C4B45F0-A185-46AA-A3CD-4EDB82EA4992}" v="19" dt="2026-04-30T12:08:21.2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51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anne Chopin" userId="e32e07b5-0819-48a6-bc1d-7e2cb5a7db49" providerId="ADAL" clId="{EE6A8AED-CA9A-42A9-9D21-487CF2418A4A}"/>
    <pc:docChg chg="custSel addSld modSld">
      <pc:chgData name="Marianne Chopin" userId="e32e07b5-0819-48a6-bc1d-7e2cb5a7db49" providerId="ADAL" clId="{EE6A8AED-CA9A-42A9-9D21-487CF2418A4A}" dt="2026-04-30T12:08:25.548" v="84" actId="1076"/>
      <pc:docMkLst>
        <pc:docMk/>
      </pc:docMkLst>
      <pc:sldChg chg="addSp delSp modSp new mod">
        <pc:chgData name="Marianne Chopin" userId="e32e07b5-0819-48a6-bc1d-7e2cb5a7db49" providerId="ADAL" clId="{EE6A8AED-CA9A-42A9-9D21-487CF2418A4A}" dt="2026-04-30T12:02:44.974" v="11"/>
        <pc:sldMkLst>
          <pc:docMk/>
          <pc:sldMk cId="3193362204" sldId="256"/>
        </pc:sldMkLst>
        <pc:spChg chg="add del mod">
          <ac:chgData name="Marianne Chopin" userId="e32e07b5-0819-48a6-bc1d-7e2cb5a7db49" providerId="ADAL" clId="{EE6A8AED-CA9A-42A9-9D21-487CF2418A4A}" dt="2026-04-30T12:02:04.753" v="9"/>
          <ac:spMkLst>
            <pc:docMk/>
            <pc:sldMk cId="3193362204" sldId="256"/>
            <ac:spMk id="4" creationId="{A4779A8B-950E-90B2-5C64-4D2FBDEE1BFA}"/>
          </ac:spMkLst>
        </pc:spChg>
        <pc:spChg chg="add mod">
          <ac:chgData name="Marianne Chopin" userId="e32e07b5-0819-48a6-bc1d-7e2cb5a7db49" providerId="ADAL" clId="{EE6A8AED-CA9A-42A9-9D21-487CF2418A4A}" dt="2026-04-30T12:02:44.974" v="11"/>
          <ac:spMkLst>
            <pc:docMk/>
            <pc:sldMk cId="3193362204" sldId="256"/>
            <ac:spMk id="7" creationId="{759FA961-07BA-93CE-8CCC-BB2ECE9AB38C}"/>
          </ac:spMkLst>
        </pc:spChg>
        <pc:picChg chg="add mod">
          <ac:chgData name="Marianne Chopin" userId="e32e07b5-0819-48a6-bc1d-7e2cb5a7db49" providerId="ADAL" clId="{EE6A8AED-CA9A-42A9-9D21-487CF2418A4A}" dt="2026-04-30T12:01:44.982" v="3" actId="1076"/>
          <ac:picMkLst>
            <pc:docMk/>
            <pc:sldMk cId="3193362204" sldId="256"/>
            <ac:picMk id="3" creationId="{1495AF87-611C-AC64-8139-D0CC8A27457C}"/>
          </ac:picMkLst>
        </pc:picChg>
        <pc:picChg chg="add del mod">
          <ac:chgData name="Marianne Chopin" userId="e32e07b5-0819-48a6-bc1d-7e2cb5a7db49" providerId="ADAL" clId="{EE6A8AED-CA9A-42A9-9D21-487CF2418A4A}" dt="2026-04-30T12:02:04.753" v="7" actId="478"/>
          <ac:picMkLst>
            <pc:docMk/>
            <pc:sldMk cId="3193362204" sldId="256"/>
            <ac:picMk id="6" creationId="{0285B986-5646-EDD1-58A6-C573E0F0F170}"/>
          </ac:picMkLst>
        </pc:picChg>
      </pc:sldChg>
      <pc:sldChg chg="addSp delSp modSp new mod">
        <pc:chgData name="Marianne Chopin" userId="e32e07b5-0819-48a6-bc1d-7e2cb5a7db49" providerId="ADAL" clId="{EE6A8AED-CA9A-42A9-9D21-487CF2418A4A}" dt="2026-04-30T12:05:31.461" v="55"/>
        <pc:sldMkLst>
          <pc:docMk/>
          <pc:sldMk cId="284147729" sldId="257"/>
        </pc:sldMkLst>
        <pc:spChg chg="add mod">
          <ac:chgData name="Marianne Chopin" userId="e32e07b5-0819-48a6-bc1d-7e2cb5a7db49" providerId="ADAL" clId="{EE6A8AED-CA9A-42A9-9D21-487CF2418A4A}" dt="2026-04-30T12:05:30.655" v="53" actId="1076"/>
          <ac:spMkLst>
            <pc:docMk/>
            <pc:sldMk cId="284147729" sldId="257"/>
            <ac:spMk id="4" creationId="{8C6E1A0C-AECE-BDFA-58D6-3ACF54AF53A6}"/>
          </ac:spMkLst>
        </pc:spChg>
        <pc:spChg chg="add del mod">
          <ac:chgData name="Marianne Chopin" userId="e32e07b5-0819-48a6-bc1d-7e2cb5a7db49" providerId="ADAL" clId="{EE6A8AED-CA9A-42A9-9D21-487CF2418A4A}" dt="2026-04-30T12:05:31.461" v="55"/>
          <ac:spMkLst>
            <pc:docMk/>
            <pc:sldMk cId="284147729" sldId="257"/>
            <ac:spMk id="5" creationId="{C37FA34B-3DCC-D0DA-852F-A832737D6321}"/>
          </ac:spMkLst>
        </pc:spChg>
        <pc:picChg chg="add mod">
          <ac:chgData name="Marianne Chopin" userId="e32e07b5-0819-48a6-bc1d-7e2cb5a7db49" providerId="ADAL" clId="{EE6A8AED-CA9A-42A9-9D21-487CF2418A4A}" dt="2026-04-30T12:03:18.721" v="16" actId="1076"/>
          <ac:picMkLst>
            <pc:docMk/>
            <pc:sldMk cId="284147729" sldId="257"/>
            <ac:picMk id="3" creationId="{FAE224EC-B032-A3CE-2F16-50E9D6AF52AB}"/>
          </ac:picMkLst>
        </pc:picChg>
      </pc:sldChg>
      <pc:sldChg chg="addSp delSp modSp add mod">
        <pc:chgData name="Marianne Chopin" userId="e32e07b5-0819-48a6-bc1d-7e2cb5a7db49" providerId="ADAL" clId="{EE6A8AED-CA9A-42A9-9D21-487CF2418A4A}" dt="2026-04-30T12:07:02.588" v="68" actId="478"/>
        <pc:sldMkLst>
          <pc:docMk/>
          <pc:sldMk cId="1863851892" sldId="258"/>
        </pc:sldMkLst>
        <pc:spChg chg="add del">
          <ac:chgData name="Marianne Chopin" userId="e32e07b5-0819-48a6-bc1d-7e2cb5a7db49" providerId="ADAL" clId="{EE6A8AED-CA9A-42A9-9D21-487CF2418A4A}" dt="2026-04-30T12:05:48.095" v="57" actId="478"/>
          <ac:spMkLst>
            <pc:docMk/>
            <pc:sldMk cId="1863851892" sldId="258"/>
            <ac:spMk id="6" creationId="{4422EC85-C4AF-9FB8-371B-E7DE095DCBAD}"/>
          </ac:spMkLst>
        </pc:spChg>
        <pc:spChg chg="add mod">
          <ac:chgData name="Marianne Chopin" userId="e32e07b5-0819-48a6-bc1d-7e2cb5a7db49" providerId="ADAL" clId="{EE6A8AED-CA9A-42A9-9D21-487CF2418A4A}" dt="2026-04-30T12:06:47.125" v="66" actId="20577"/>
          <ac:spMkLst>
            <pc:docMk/>
            <pc:sldMk cId="1863851892" sldId="258"/>
            <ac:spMk id="7" creationId="{9894C5D1-35F4-737E-1E32-6D5D0F1B7F07}"/>
          </ac:spMkLst>
        </pc:spChg>
        <pc:spChg chg="add del">
          <ac:chgData name="Marianne Chopin" userId="e32e07b5-0819-48a6-bc1d-7e2cb5a7db49" providerId="ADAL" clId="{EE6A8AED-CA9A-42A9-9D21-487CF2418A4A}" dt="2026-04-30T12:07:02.588" v="68" actId="478"/>
          <ac:spMkLst>
            <pc:docMk/>
            <pc:sldMk cId="1863851892" sldId="258"/>
            <ac:spMk id="8" creationId="{7DC6F90E-4E70-8860-6F7B-D6F91A7B4D0B}"/>
          </ac:spMkLst>
        </pc:spChg>
        <pc:picChg chg="del">
          <ac:chgData name="Marianne Chopin" userId="e32e07b5-0819-48a6-bc1d-7e2cb5a7db49" providerId="ADAL" clId="{EE6A8AED-CA9A-42A9-9D21-487CF2418A4A}" dt="2026-04-30T12:03:31.695" v="20" actId="478"/>
          <ac:picMkLst>
            <pc:docMk/>
            <pc:sldMk cId="1863851892" sldId="258"/>
            <ac:picMk id="3" creationId="{1318FAD5-5E3D-DF96-778A-70EDFA43D8CE}"/>
          </ac:picMkLst>
        </pc:picChg>
        <pc:picChg chg="add mod">
          <ac:chgData name="Marianne Chopin" userId="e32e07b5-0819-48a6-bc1d-7e2cb5a7db49" providerId="ADAL" clId="{EE6A8AED-CA9A-42A9-9D21-487CF2418A4A}" dt="2026-04-30T12:03:34.858" v="21" actId="1076"/>
          <ac:picMkLst>
            <pc:docMk/>
            <pc:sldMk cId="1863851892" sldId="258"/>
            <ac:picMk id="4" creationId="{4A9878E7-5C49-FFC2-CF71-6A3585F168D1}"/>
          </ac:picMkLst>
        </pc:picChg>
      </pc:sldChg>
      <pc:sldChg chg="addSp modSp add mod">
        <pc:chgData name="Marianne Chopin" userId="e32e07b5-0819-48a6-bc1d-7e2cb5a7db49" providerId="ADAL" clId="{EE6A8AED-CA9A-42A9-9D21-487CF2418A4A}" dt="2026-04-30T12:07:24.430" v="76" actId="20577"/>
        <pc:sldMkLst>
          <pc:docMk/>
          <pc:sldMk cId="1882696510" sldId="259"/>
        </pc:sldMkLst>
        <pc:spChg chg="add mod">
          <ac:chgData name="Marianne Chopin" userId="e32e07b5-0819-48a6-bc1d-7e2cb5a7db49" providerId="ADAL" clId="{EE6A8AED-CA9A-42A9-9D21-487CF2418A4A}" dt="2026-04-30T12:07:24.430" v="76" actId="20577"/>
          <ac:spMkLst>
            <pc:docMk/>
            <pc:sldMk cId="1882696510" sldId="259"/>
            <ac:spMk id="5" creationId="{99ED39E6-EF70-1188-AD05-461E34B5B8D5}"/>
          </ac:spMkLst>
        </pc:spChg>
        <pc:picChg chg="add mod">
          <ac:chgData name="Marianne Chopin" userId="e32e07b5-0819-48a6-bc1d-7e2cb5a7db49" providerId="ADAL" clId="{EE6A8AED-CA9A-42A9-9D21-487CF2418A4A}" dt="2026-04-30T12:03:48.277" v="25" actId="1076"/>
          <ac:picMkLst>
            <pc:docMk/>
            <pc:sldMk cId="1882696510" sldId="259"/>
            <ac:picMk id="3" creationId="{0155818F-B8A6-616A-84F6-B1486C6608C3}"/>
          </ac:picMkLst>
        </pc:picChg>
      </pc:sldChg>
      <pc:sldChg chg="addSp delSp modSp add mod">
        <pc:chgData name="Marianne Chopin" userId="e32e07b5-0819-48a6-bc1d-7e2cb5a7db49" providerId="ADAL" clId="{EE6A8AED-CA9A-42A9-9D21-487CF2418A4A}" dt="2026-04-30T12:07:19.275" v="72" actId="20577"/>
        <pc:sldMkLst>
          <pc:docMk/>
          <pc:sldMk cId="3805324846" sldId="260"/>
        </pc:sldMkLst>
        <pc:spChg chg="add mod">
          <ac:chgData name="Marianne Chopin" userId="e32e07b5-0819-48a6-bc1d-7e2cb5a7db49" providerId="ADAL" clId="{EE6A8AED-CA9A-42A9-9D21-487CF2418A4A}" dt="2026-04-30T12:07:19.275" v="72" actId="20577"/>
          <ac:spMkLst>
            <pc:docMk/>
            <pc:sldMk cId="3805324846" sldId="260"/>
            <ac:spMk id="6" creationId="{1612EB50-6573-AD14-AE73-550E523D2875}"/>
          </ac:spMkLst>
        </pc:spChg>
        <pc:picChg chg="del">
          <ac:chgData name="Marianne Chopin" userId="e32e07b5-0819-48a6-bc1d-7e2cb5a7db49" providerId="ADAL" clId="{EE6A8AED-CA9A-42A9-9D21-487CF2418A4A}" dt="2026-04-30T12:03:55.831" v="27" actId="478"/>
          <ac:picMkLst>
            <pc:docMk/>
            <pc:sldMk cId="3805324846" sldId="260"/>
            <ac:picMk id="3" creationId="{B5648F37-DB5E-518F-12AE-6E2B2CEADD9A}"/>
          </ac:picMkLst>
        </pc:picChg>
        <pc:picChg chg="del">
          <ac:chgData name="Marianne Chopin" userId="e32e07b5-0819-48a6-bc1d-7e2cb5a7db49" providerId="ADAL" clId="{EE6A8AED-CA9A-42A9-9D21-487CF2418A4A}" dt="2026-04-30T12:04:05.802" v="31" actId="478"/>
          <ac:picMkLst>
            <pc:docMk/>
            <pc:sldMk cId="3805324846" sldId="260"/>
            <ac:picMk id="4" creationId="{B12E3315-8807-188D-7409-026DC254DA7F}"/>
          </ac:picMkLst>
        </pc:picChg>
        <pc:picChg chg="add mod">
          <ac:chgData name="Marianne Chopin" userId="e32e07b5-0819-48a6-bc1d-7e2cb5a7db49" providerId="ADAL" clId="{EE6A8AED-CA9A-42A9-9D21-487CF2418A4A}" dt="2026-04-30T12:04:09.559" v="32" actId="1076"/>
          <ac:picMkLst>
            <pc:docMk/>
            <pc:sldMk cId="3805324846" sldId="260"/>
            <ac:picMk id="5" creationId="{51AFBA13-275B-BED8-5F39-E9B8774440A4}"/>
          </ac:picMkLst>
        </pc:picChg>
      </pc:sldChg>
      <pc:sldChg chg="addSp delSp modSp add mod">
        <pc:chgData name="Marianne Chopin" userId="e32e07b5-0819-48a6-bc1d-7e2cb5a7db49" providerId="ADAL" clId="{EE6A8AED-CA9A-42A9-9D21-487CF2418A4A}" dt="2026-04-30T12:07:57.517" v="80" actId="20577"/>
        <pc:sldMkLst>
          <pc:docMk/>
          <pc:sldMk cId="3498077802" sldId="261"/>
        </pc:sldMkLst>
        <pc:spChg chg="add mod">
          <ac:chgData name="Marianne Chopin" userId="e32e07b5-0819-48a6-bc1d-7e2cb5a7db49" providerId="ADAL" clId="{EE6A8AED-CA9A-42A9-9D21-487CF2418A4A}" dt="2026-04-30T12:07:57.517" v="80" actId="20577"/>
          <ac:spMkLst>
            <pc:docMk/>
            <pc:sldMk cId="3498077802" sldId="261"/>
            <ac:spMk id="4" creationId="{D99013F5-97E2-835A-43D8-E5418B4E7D9E}"/>
          </ac:spMkLst>
        </pc:spChg>
        <pc:picChg chg="add mod">
          <ac:chgData name="Marianne Chopin" userId="e32e07b5-0819-48a6-bc1d-7e2cb5a7db49" providerId="ADAL" clId="{EE6A8AED-CA9A-42A9-9D21-487CF2418A4A}" dt="2026-04-30T12:04:34.814" v="40" actId="1076"/>
          <ac:picMkLst>
            <pc:docMk/>
            <pc:sldMk cId="3498077802" sldId="261"/>
            <ac:picMk id="3" creationId="{A42F6480-6CD0-8D6C-C30E-2C4F7318C7DD}"/>
          </ac:picMkLst>
        </pc:picChg>
        <pc:picChg chg="del">
          <ac:chgData name="Marianne Chopin" userId="e32e07b5-0819-48a6-bc1d-7e2cb5a7db49" providerId="ADAL" clId="{EE6A8AED-CA9A-42A9-9D21-487CF2418A4A}" dt="2026-04-30T12:04:24.894" v="36" actId="478"/>
          <ac:picMkLst>
            <pc:docMk/>
            <pc:sldMk cId="3498077802" sldId="261"/>
            <ac:picMk id="5" creationId="{CC15608B-1D02-60FB-0FAF-DD8319D7123B}"/>
          </ac:picMkLst>
        </pc:picChg>
      </pc:sldChg>
      <pc:sldChg chg="addSp delSp modSp add mod">
        <pc:chgData name="Marianne Chopin" userId="e32e07b5-0819-48a6-bc1d-7e2cb5a7db49" providerId="ADAL" clId="{EE6A8AED-CA9A-42A9-9D21-487CF2418A4A}" dt="2026-04-30T12:08:25.548" v="84" actId="1076"/>
        <pc:sldMkLst>
          <pc:docMk/>
          <pc:sldMk cId="3552340506" sldId="262"/>
        </pc:sldMkLst>
        <pc:spChg chg="add mod">
          <ac:chgData name="Marianne Chopin" userId="e32e07b5-0819-48a6-bc1d-7e2cb5a7db49" providerId="ADAL" clId="{EE6A8AED-CA9A-42A9-9D21-487CF2418A4A}" dt="2026-04-30T12:08:25.548" v="84" actId="1076"/>
          <ac:spMkLst>
            <pc:docMk/>
            <pc:sldMk cId="3552340506" sldId="262"/>
            <ac:spMk id="5" creationId="{81775C85-7516-32FA-C163-8C8ADE92E921}"/>
          </ac:spMkLst>
        </pc:spChg>
        <pc:picChg chg="del">
          <ac:chgData name="Marianne Chopin" userId="e32e07b5-0819-48a6-bc1d-7e2cb5a7db49" providerId="ADAL" clId="{EE6A8AED-CA9A-42A9-9D21-487CF2418A4A}" dt="2026-04-30T12:04:54.124" v="44" actId="478"/>
          <ac:picMkLst>
            <pc:docMk/>
            <pc:sldMk cId="3552340506" sldId="262"/>
            <ac:picMk id="3" creationId="{88FCAEAA-8B78-E480-2E14-3F8FDFDA2FE6}"/>
          </ac:picMkLst>
        </pc:picChg>
        <pc:picChg chg="add mod">
          <ac:chgData name="Marianne Chopin" userId="e32e07b5-0819-48a6-bc1d-7e2cb5a7db49" providerId="ADAL" clId="{EE6A8AED-CA9A-42A9-9D21-487CF2418A4A}" dt="2026-04-30T12:04:56.160" v="45" actId="1076"/>
          <ac:picMkLst>
            <pc:docMk/>
            <pc:sldMk cId="3552340506" sldId="262"/>
            <ac:picMk id="4" creationId="{6AA6269F-29D7-5884-19C4-EEC0860DD6B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59069F-621A-9103-6458-1AA8F563A4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47368A6-949D-AC8B-6085-69FB6FB1C4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8A659F8-54F1-E5C9-B2AB-014D877A0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3085-19E0-47BA-A5BA-739D14197A5E}" type="datetimeFigureOut">
              <a:rPr lang="fr-FR" smtClean="0"/>
              <a:t>30/04/2026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F76B2DB-01DD-C8C1-72A6-72F5CEF40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AA0A984-42A8-E06F-8113-4ACEC94B8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8A5DC-65E9-442F-AD2B-CCEFED2429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5754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18F260-7503-2ED8-8191-44BCE194B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2B0D1BC-DDB4-FFA5-B562-B806C80639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8BB657A-23E8-7BA4-273F-890C40F17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3085-19E0-47BA-A5BA-739D14197A5E}" type="datetimeFigureOut">
              <a:rPr lang="fr-FR" smtClean="0"/>
              <a:t>30/04/2026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32B9136-0E2E-6FAD-A8E5-3247BCC78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6E78E2F-DC44-9BED-30A2-D4352EB96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8A5DC-65E9-442F-AD2B-CCEFED2429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3845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1DA4E620-E3A0-2236-7423-B0B65228B4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ED22AC9-08D6-08B9-4012-5B81F0A59A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E264D0-4F75-485A-8D9A-D01EB621D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3085-19E0-47BA-A5BA-739D14197A5E}" type="datetimeFigureOut">
              <a:rPr lang="fr-FR" smtClean="0"/>
              <a:t>30/04/2026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8D0FACA-3DEA-9016-BE89-4A8D319BE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0298946-33AB-C699-1088-A08FC6280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8A5DC-65E9-442F-AD2B-CCEFED2429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6986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662C1A-C76A-D1CE-E2AD-2F89F9ED4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F2451DF-C623-0AB4-E5F6-0D3026EC17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86A9D54-4FA8-2D69-1D14-8F1E25D60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3085-19E0-47BA-A5BA-739D14197A5E}" type="datetimeFigureOut">
              <a:rPr lang="fr-FR" smtClean="0"/>
              <a:t>30/04/2026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A323122-4090-B4C9-73CF-688766F93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876D6A2-22B0-6783-935E-4640ECE40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8A5DC-65E9-442F-AD2B-CCEFED2429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8853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1566B16-7A42-3AC5-1214-263771CC9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27CB0D2-0DAD-0FE0-FC55-BEC98EADEB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AFB7BAE-E170-A19C-55F0-F3EB48BE0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3085-19E0-47BA-A5BA-739D14197A5E}" type="datetimeFigureOut">
              <a:rPr lang="fr-FR" smtClean="0"/>
              <a:t>30/04/2026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0E73C30-B0AC-A110-9ED6-D39980C17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E0628D7-7C1E-8E81-C7EA-7663B53A6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8A5DC-65E9-442F-AD2B-CCEFED2429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2583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3C7FE3-CE5F-1F5C-4724-DA7A34FF1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AF07B2D-65B4-7863-FD89-9AE9F4CCF8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E5B805C-2C8E-6C53-7193-94B29A1BE0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1470155-47FA-0DE7-6CDC-121403A67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3085-19E0-47BA-A5BA-739D14197A5E}" type="datetimeFigureOut">
              <a:rPr lang="fr-FR" smtClean="0"/>
              <a:t>30/04/2026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B76D08D-8671-20EA-7147-120671172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A07BF47-4ADB-E2B6-7607-4F5DAE342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8A5DC-65E9-442F-AD2B-CCEFED2429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4363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A02B2C5-2A52-0AC3-ABE4-53F41B34E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2592EE8-CF23-742D-31D2-A0D859AB40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DD3EB5B-9B0C-6270-D645-C77CD4E616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68AEECE-488D-3C9A-6D87-95C613FF2D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0E207A7-D59B-283C-C288-A77CF149B4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8251AFD3-68D6-BD14-0C3D-FFBC3F779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3085-19E0-47BA-A5BA-739D14197A5E}" type="datetimeFigureOut">
              <a:rPr lang="fr-FR" smtClean="0"/>
              <a:t>30/04/2026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A0C7D6A-6580-D99E-BA68-CB14AE146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576342D-800C-2418-58ED-62B4D5243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8A5DC-65E9-442F-AD2B-CCEFED2429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1840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D4F06D-5A05-B42C-E595-75144A0CA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EE1BBFA-EFA6-6835-798A-CE3A05933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3085-19E0-47BA-A5BA-739D14197A5E}" type="datetimeFigureOut">
              <a:rPr lang="fr-FR" smtClean="0"/>
              <a:t>30/04/2026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4C0B645-21BC-8828-0393-2B32CE64D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D609B64-B2B5-85F5-94BF-D5D785B94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8A5DC-65E9-442F-AD2B-CCEFED2429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7570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D8B41E1-1F0B-73D1-A57E-FEC48A2C7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3085-19E0-47BA-A5BA-739D14197A5E}" type="datetimeFigureOut">
              <a:rPr lang="fr-FR" smtClean="0"/>
              <a:t>30/04/2026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C96257D-0444-F77C-E612-DD46378D2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4A3B16F-E565-DC51-3B88-76114EA4E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8A5DC-65E9-442F-AD2B-CCEFED2429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5701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7E4959-94B1-2F87-116A-CE11C592B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3129D9B-09CF-5128-1062-F766AE223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54E9E4A-14D1-BC67-C7F6-8DC7C4781A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C596A56-2F1B-9C74-A394-890B1B8D2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3085-19E0-47BA-A5BA-739D14197A5E}" type="datetimeFigureOut">
              <a:rPr lang="fr-FR" smtClean="0"/>
              <a:t>30/04/2026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AE80A1C-F117-ACA5-9D06-8C329F739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C14969A-25EA-7236-949F-9F4367BD0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8A5DC-65E9-442F-AD2B-CCEFED2429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2562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6C41A7-7DEF-1F8E-A2E7-41303D9B4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6A87F5E-74D7-9F73-7F9C-479813E70B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33502AE-D641-28C4-FCFF-F0C681CD50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76A1593-829C-C831-E553-38A3841D8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3085-19E0-47BA-A5BA-739D14197A5E}" type="datetimeFigureOut">
              <a:rPr lang="fr-FR" smtClean="0"/>
              <a:t>30/04/2026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7821CD9-6DF2-C87C-77BC-7F9E0AEF3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93D3961-59D2-A6D5-4575-DA11D0CD8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8A5DC-65E9-442F-AD2B-CCEFED2429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6599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23EC864-B5D2-0EB4-B71B-670F7821D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898BCC4-EB2A-04E1-1C42-310D62ECFA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E6600FA-5EA0-2C44-796E-8E7EA852E3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9193085-19E0-47BA-A5BA-739D14197A5E}" type="datetimeFigureOut">
              <a:rPr lang="fr-FR" smtClean="0"/>
              <a:t>30/04/2026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FF1ECBF-16BB-2441-CD6D-35F3D8C47E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A712C5E-C807-9B8D-FA5A-EA97D15E70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F18A5DC-65E9-442F-AD2B-CCEFED2429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653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1495AF87-611C-AC64-8139-D0CC8A2745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096" y="0"/>
            <a:ext cx="4570896" cy="685800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759FA961-07BA-93CE-8CCC-BB2ECE9AB38C}"/>
              </a:ext>
            </a:extLst>
          </p:cNvPr>
          <p:cNvSpPr txBox="1"/>
          <p:nvPr/>
        </p:nvSpPr>
        <p:spPr>
          <a:xfrm>
            <a:off x="6620256" y="411480"/>
            <a:ext cx="457089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r>
              <a:rPr lang="fr-FR" dirty="0"/>
              <a:t> Ingrédients pour 4 personnes : </a:t>
            </a:r>
          </a:p>
          <a:p>
            <a:r>
              <a:rPr lang="fr-FR" dirty="0"/>
              <a:t>1 pintade fermière d’Auvergne </a:t>
            </a:r>
          </a:p>
          <a:p>
            <a:r>
              <a:rPr lang="fr-FR" dirty="0"/>
              <a:t>200g de pomme de terre ratte </a:t>
            </a:r>
          </a:p>
          <a:p>
            <a:r>
              <a:rPr lang="fr-FR" dirty="0"/>
              <a:t>12 asperges vertes </a:t>
            </a:r>
          </a:p>
          <a:p>
            <a:r>
              <a:rPr lang="fr-FR" dirty="0"/>
              <a:t>2 carottes </a:t>
            </a:r>
          </a:p>
          <a:p>
            <a:r>
              <a:rPr lang="fr-FR" dirty="0"/>
              <a:t>2 carottes jaune </a:t>
            </a:r>
          </a:p>
          <a:p>
            <a:endParaRPr lang="fr-FR" dirty="0"/>
          </a:p>
          <a:p>
            <a:r>
              <a:rPr lang="fr-FR" dirty="0"/>
              <a:t>1 courgettes </a:t>
            </a:r>
          </a:p>
          <a:p>
            <a:r>
              <a:rPr lang="fr-FR" dirty="0"/>
              <a:t>1 navet </a:t>
            </a:r>
          </a:p>
          <a:p>
            <a:r>
              <a:rPr lang="fr-FR" dirty="0"/>
              <a:t>3 oignons nouveaux </a:t>
            </a:r>
          </a:p>
          <a:p>
            <a:r>
              <a:rPr lang="fr-FR" dirty="0"/>
              <a:t>2 gousses d’Ail </a:t>
            </a:r>
          </a:p>
          <a:p>
            <a:r>
              <a:rPr lang="fr-FR" dirty="0"/>
              <a:t>1 branche de thym et 1 branche de romarin Pour le pesto à l’ail des ours </a:t>
            </a:r>
          </a:p>
          <a:p>
            <a:endParaRPr lang="fr-FR" dirty="0"/>
          </a:p>
          <a:p>
            <a:r>
              <a:rPr lang="fr-FR" dirty="0"/>
              <a:t>200g d’ail des ours </a:t>
            </a:r>
          </a:p>
          <a:p>
            <a:r>
              <a:rPr lang="fr-FR" dirty="0"/>
              <a:t>50g de parmesan </a:t>
            </a:r>
          </a:p>
          <a:p>
            <a:r>
              <a:rPr lang="fr-FR" dirty="0"/>
              <a:t>50g de noix </a:t>
            </a:r>
          </a:p>
          <a:p>
            <a:r>
              <a:rPr lang="fr-FR" dirty="0"/>
              <a:t>Huile d’olive/sel/poivre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93362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AE224EC-B032-A3CE-2F16-50E9D6AF52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410" y="0"/>
            <a:ext cx="4571611" cy="68580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8C6E1A0C-AECE-BDFA-58D6-3ACF54AF53A6}"/>
              </a:ext>
            </a:extLst>
          </p:cNvPr>
          <p:cNvSpPr txBox="1"/>
          <p:nvPr/>
        </p:nvSpPr>
        <p:spPr>
          <a:xfrm>
            <a:off x="6188365" y="2331499"/>
            <a:ext cx="4571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Pesto à l’ail des ours : Mixer tous les ingrédients et détendre à l’huile d’olive jusqu’à obtenir une pâte. </a:t>
            </a:r>
          </a:p>
        </p:txBody>
      </p:sp>
    </p:spTree>
    <p:extLst>
      <p:ext uri="{BB962C8B-B14F-4D97-AF65-F5344CB8AC3E}">
        <p14:creationId xmlns:p14="http://schemas.microsoft.com/office/powerpoint/2010/main" val="284147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59FCE4-13E2-6CCF-62CC-529618C5E3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4A9878E7-5C49-FFC2-CF71-6A3585F168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117" y="0"/>
            <a:ext cx="4572394" cy="685800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9894C5D1-35F4-737E-1E32-6D5D0F1B7F07}"/>
              </a:ext>
            </a:extLst>
          </p:cNvPr>
          <p:cNvSpPr txBox="1"/>
          <p:nvPr/>
        </p:nvSpPr>
        <p:spPr>
          <a:xfrm>
            <a:off x="6411491" y="2228671"/>
            <a:ext cx="4672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Désosser la pintade fermière d’Auvergne à plat. </a:t>
            </a:r>
          </a:p>
        </p:txBody>
      </p:sp>
    </p:spTree>
    <p:extLst>
      <p:ext uri="{BB962C8B-B14F-4D97-AF65-F5344CB8AC3E}">
        <p14:creationId xmlns:p14="http://schemas.microsoft.com/office/powerpoint/2010/main" val="1863851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F8FF1E-737D-9F0C-1802-1EE6E84405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E83047D0-121A-6591-813F-7335910D2C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117" y="0"/>
            <a:ext cx="4572394" cy="685800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0155818F-B8A6-616A-84F6-B1486C6608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117" y="0"/>
            <a:ext cx="4572000" cy="685800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99ED39E6-EF70-1188-AD05-461E34B5B8D5}"/>
              </a:ext>
            </a:extLst>
          </p:cNvPr>
          <p:cNvSpPr txBox="1"/>
          <p:nvPr/>
        </p:nvSpPr>
        <p:spPr>
          <a:xfrm>
            <a:off x="6411491" y="2228671"/>
            <a:ext cx="4672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Assaisonner de sel et de poivre, tartiner côté chaire, le pesto à l’ail des ours.</a:t>
            </a:r>
          </a:p>
        </p:txBody>
      </p:sp>
    </p:spTree>
    <p:extLst>
      <p:ext uri="{BB962C8B-B14F-4D97-AF65-F5344CB8AC3E}">
        <p14:creationId xmlns:p14="http://schemas.microsoft.com/office/powerpoint/2010/main" val="1882696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7D8336-5AA4-D100-C2D3-89107D2E73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51AFBA13-275B-BED8-5F39-E9B8774440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372" y="0"/>
            <a:ext cx="4572000" cy="68580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1612EB50-6573-AD14-AE73-550E523D2875}"/>
              </a:ext>
            </a:extLst>
          </p:cNvPr>
          <p:cNvSpPr txBox="1"/>
          <p:nvPr/>
        </p:nvSpPr>
        <p:spPr>
          <a:xfrm>
            <a:off x="6411491" y="2228671"/>
            <a:ext cx="4672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Rouler et ficeler comme un rôti. </a:t>
            </a:r>
          </a:p>
        </p:txBody>
      </p:sp>
    </p:spTree>
    <p:extLst>
      <p:ext uri="{BB962C8B-B14F-4D97-AF65-F5344CB8AC3E}">
        <p14:creationId xmlns:p14="http://schemas.microsoft.com/office/powerpoint/2010/main" val="38053248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499948-10BB-EF02-2768-9AE17B62FF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42F6480-6CD0-8D6C-C30E-2C4F7318C7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809" y="0"/>
            <a:ext cx="4571638" cy="68580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D99013F5-97E2-835A-43D8-E5418B4E7D9E}"/>
              </a:ext>
            </a:extLst>
          </p:cNvPr>
          <p:cNvSpPr txBox="1"/>
          <p:nvPr/>
        </p:nvSpPr>
        <p:spPr>
          <a:xfrm>
            <a:off x="6291072" y="2468880"/>
            <a:ext cx="537667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Eplucher et couper les carottes en paysanne. Tailler tous les légumes grossièrement. Déposer tous les légumes dans un plat à gratin, puis les assaisonner de sel et de poivre et d’huile d’olive. Ajouter le thym, le romarin et les gousses d’ail. Verser ½ verre d’eau. Déposer le rôti de pintade par-dessus et cuire au four à 180°C pendant 1h. Il faudra pensait à mélanger les légumes et retourner le rôti 1 à 2 fois pendant la cuisson.</a:t>
            </a:r>
          </a:p>
        </p:txBody>
      </p:sp>
    </p:spTree>
    <p:extLst>
      <p:ext uri="{BB962C8B-B14F-4D97-AF65-F5344CB8AC3E}">
        <p14:creationId xmlns:p14="http://schemas.microsoft.com/office/powerpoint/2010/main" val="34980778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F805DF-7CE9-5AEA-CDA6-69999D0EA3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6AA6269F-29D7-5884-19C4-EEC0860DD6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657" y="0"/>
            <a:ext cx="4572000" cy="685800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81775C85-7516-32FA-C163-8C8ADE92E921}"/>
              </a:ext>
            </a:extLst>
          </p:cNvPr>
          <p:cNvSpPr txBox="1"/>
          <p:nvPr/>
        </p:nvSpPr>
        <p:spPr>
          <a:xfrm>
            <a:off x="6894576" y="2752344"/>
            <a:ext cx="448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 Couper le rôti et servir avec les légumes.</a:t>
            </a:r>
          </a:p>
        </p:txBody>
      </p:sp>
    </p:spTree>
    <p:extLst>
      <p:ext uri="{BB962C8B-B14F-4D97-AF65-F5344CB8AC3E}">
        <p14:creationId xmlns:p14="http://schemas.microsoft.com/office/powerpoint/2010/main" val="355234050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B412EB6B64324DA42C3257F578C140" ma:contentTypeVersion="12" ma:contentTypeDescription="Crée un document." ma:contentTypeScope="" ma:versionID="04a6423c6b4e2cf05a2ff54f76d1e5de">
  <xsd:schema xmlns:xsd="http://www.w3.org/2001/XMLSchema" xmlns:xs="http://www.w3.org/2001/XMLSchema" xmlns:p="http://schemas.microsoft.com/office/2006/metadata/properties" xmlns:ns2="a7ef2043-c0bd-4224-b348-575219f16be7" xmlns:ns3="c8a99e67-6a05-4831-b6b8-287c9120a942" targetNamespace="http://schemas.microsoft.com/office/2006/metadata/properties" ma:root="true" ma:fieldsID="d6708d51c7715418e281abae165f59f3" ns2:_="" ns3:_="">
    <xsd:import namespace="a7ef2043-c0bd-4224-b348-575219f16be7"/>
    <xsd:import namespace="c8a99e67-6a05-4831-b6b8-287c9120a94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BillingMetadata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ef2043-c0bd-4224-b348-575219f16be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Balises d’images" ma:readOnly="false" ma:fieldId="{5cf76f15-5ced-4ddc-b409-7134ff3c332f}" ma:taxonomyMulti="true" ma:sspId="597b34a8-7d43-43a2-a9d9-c50207f82e6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18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a99e67-6a05-4831-b6b8-287c9120a942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71286a2a-ac8c-4239-8f24-3e42ec435a58}" ma:internalName="TaxCatchAll" ma:showField="CatchAllData" ma:web="c8a99e67-6a05-4831-b6b8-287c9120a94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8a99e67-6a05-4831-b6b8-287c9120a942" xsi:nil="true"/>
    <lcf76f155ced4ddcb4097134ff3c332f xmlns="a7ef2043-c0bd-4224-b348-575219f16be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EB98E9A-26F6-4965-9CC9-7D36D266C3BB}"/>
</file>

<file path=customXml/itemProps2.xml><?xml version="1.0" encoding="utf-8"?>
<ds:datastoreItem xmlns:ds="http://schemas.openxmlformats.org/officeDocument/2006/customXml" ds:itemID="{AA319410-A0F9-4E71-BFDF-1F6EF293686E}"/>
</file>

<file path=customXml/itemProps3.xml><?xml version="1.0" encoding="utf-8"?>
<ds:datastoreItem xmlns:ds="http://schemas.openxmlformats.org/officeDocument/2006/customXml" ds:itemID="{A42467A4-4D96-4621-98F1-C6091A6BA740}"/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217</Words>
  <Application>Microsoft Office PowerPoint</Application>
  <PresentationFormat>Grand écran</PresentationFormat>
  <Paragraphs>24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1" baseType="lpstr">
      <vt:lpstr>Aptos</vt:lpstr>
      <vt:lpstr>Aptos Display</vt:lpstr>
      <vt:lpstr>Arial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Marianne Chopin</dc:creator>
  <cp:lastModifiedBy>Marianne Chopin</cp:lastModifiedBy>
  <cp:revision>1</cp:revision>
  <dcterms:created xsi:type="dcterms:W3CDTF">2026-04-30T12:01:33Z</dcterms:created>
  <dcterms:modified xsi:type="dcterms:W3CDTF">2026-04-30T12:08:29Z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0x010100A2B412EB6B64324DA42C3257F578C140</vt:lpwstr>
  </property>
</Properties>
</file>